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96" r:id="rId5"/>
    <p:sldId id="283" r:id="rId6"/>
    <p:sldId id="275" r:id="rId7"/>
    <p:sldId id="295" r:id="rId8"/>
    <p:sldId id="284" r:id="rId9"/>
    <p:sldId id="285" r:id="rId10"/>
    <p:sldId id="294" r:id="rId11"/>
    <p:sldId id="286" r:id="rId12"/>
    <p:sldId id="287" r:id="rId13"/>
    <p:sldId id="293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50DE1DE-E0D3-4884-80F8-D7B7F083A231}"/>
              </a:ext>
            </a:extLst>
          </p:cNvPr>
          <p:cNvSpPr/>
          <p:nvPr/>
        </p:nvSpPr>
        <p:spPr>
          <a:xfrm rot="20242546">
            <a:off x="246609" y="317176"/>
            <a:ext cx="716100" cy="1124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516FBE3-5FF4-4C83-8EA1-6EEBE10A8B10}"/>
              </a:ext>
            </a:extLst>
          </p:cNvPr>
          <p:cNvSpPr txBox="1"/>
          <p:nvPr/>
        </p:nvSpPr>
        <p:spPr>
          <a:xfrm>
            <a:off x="6565674" y="2712954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B14A4B6-D3D1-40CB-8EC8-7FA0B9C43394}"/>
              </a:ext>
            </a:extLst>
          </p:cNvPr>
          <p:cNvCxnSpPr>
            <a:cxnSpLocks/>
          </p:cNvCxnSpPr>
          <p:nvPr/>
        </p:nvCxnSpPr>
        <p:spPr>
          <a:xfrm>
            <a:off x="6664754" y="2086015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F8024833-4CCB-4436-A72B-60BE5B4E111E}"/>
              </a:ext>
            </a:extLst>
          </p:cNvPr>
          <p:cNvSpPr txBox="1"/>
          <p:nvPr/>
        </p:nvSpPr>
        <p:spPr>
          <a:xfrm>
            <a:off x="6358869" y="3395272"/>
            <a:ext cx="2255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DE284C6-AE5C-4AE1-8F4F-6C90362C3030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527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95BBAA2-DFA0-49E5-983C-54B8BCBF3A3B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A5E63B-A13D-4AE2-90B0-ECEFF2A13582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090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7859FC8-3DED-481C-92F8-785AFDB712D7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942123-4028-4993-AA70-7FCA3EE6DEB8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0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516FBE3-5FF4-4C83-8EA1-6EEBE10A8B10}"/>
              </a:ext>
            </a:extLst>
          </p:cNvPr>
          <p:cNvSpPr txBox="1"/>
          <p:nvPr/>
        </p:nvSpPr>
        <p:spPr>
          <a:xfrm>
            <a:off x="6565674" y="2712954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B14A4B6-D3D1-40CB-8EC8-7FA0B9C43394}"/>
              </a:ext>
            </a:extLst>
          </p:cNvPr>
          <p:cNvCxnSpPr>
            <a:cxnSpLocks/>
          </p:cNvCxnSpPr>
          <p:nvPr/>
        </p:nvCxnSpPr>
        <p:spPr>
          <a:xfrm>
            <a:off x="6664754" y="2086015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F8024833-4CCB-4436-A72B-60BE5B4E111E}"/>
              </a:ext>
            </a:extLst>
          </p:cNvPr>
          <p:cNvSpPr txBox="1"/>
          <p:nvPr/>
        </p:nvSpPr>
        <p:spPr>
          <a:xfrm>
            <a:off x="6358869" y="3395272"/>
            <a:ext cx="2255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4E0BF43-27AD-444F-8777-0A59B72CB4A1}"/>
              </a:ext>
            </a:extLst>
          </p:cNvPr>
          <p:cNvCxnSpPr>
            <a:cxnSpLocks/>
          </p:cNvCxnSpPr>
          <p:nvPr/>
        </p:nvCxnSpPr>
        <p:spPr>
          <a:xfrm>
            <a:off x="7016131" y="1751881"/>
            <a:ext cx="2184513" cy="9525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B1AB4C28-BD3B-4D72-86E5-CC1404FAAED6}"/>
              </a:ext>
            </a:extLst>
          </p:cNvPr>
          <p:cNvSpPr txBox="1"/>
          <p:nvPr/>
        </p:nvSpPr>
        <p:spPr>
          <a:xfrm>
            <a:off x="8870395" y="2696157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291446B-14CF-4A50-9264-B0B0F501882B}"/>
              </a:ext>
            </a:extLst>
          </p:cNvPr>
          <p:cNvSpPr txBox="1"/>
          <p:nvPr/>
        </p:nvSpPr>
        <p:spPr>
          <a:xfrm>
            <a:off x="8477380" y="3373586"/>
            <a:ext cx="262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(ban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por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76825B-858C-4F89-9C52-F9B86E96D027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93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0478864-2E5D-4499-A01F-2A9CBB017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rème 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E6975B2-93F7-4ABD-BBCF-E4FF3DC98D1E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300995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0DE1DE-E0D3-4884-80F8-D7B7F083A231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CCF0EFE-9F28-499E-AF7B-4EBA8B3E1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83A0F4A-BFDA-49DD-A772-0ADA62DFF2FB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300995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u="sng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0B3AB4-4123-4223-818E-3B71E682CEC0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B3D027-9009-4D76-8E50-7D80A8DBF4EB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933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6A8C418-1A20-4AB4-84FE-BFE70F3FBDD0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BE714E9-711D-40F7-8DDB-C51274826FEC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0D8A98-8BC3-458F-9276-4E26A4E8FFB7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67F2480-CB12-4086-A8B2-7FD6955F9BCC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EB50D080-1D99-40D3-A7DE-2885EFB8E3C4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839B5B-1B74-4148-8714-7C8D9FA4FB93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094F03-0BC0-4B74-BA82-643E57482C62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5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9464DD2-872C-4721-9634-8A8026C4CF54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4059F3-87CC-4058-83A3-932450A1DC31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509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01AD2AB-763A-4DEF-A874-CF1688B93466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6238C5-884E-4E53-B3BC-5362D1E9DF06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4256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519</Words>
  <Application>Microsoft Office PowerPoint</Application>
  <PresentationFormat>Grand écran</PresentationFormat>
  <Paragraphs>174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La règle : </vt:lpstr>
      <vt:lpstr>La règle : </vt:lpstr>
      <vt:lpstr>Quelle est la règle ? </vt:lpstr>
      <vt:lpstr>Quelle est la règle ? </vt:lpstr>
      <vt:lpstr>La règle : </vt:lpstr>
      <vt:lpstr>La règle :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23</cp:revision>
  <dcterms:created xsi:type="dcterms:W3CDTF">2021-07-17T07:25:24Z</dcterms:created>
  <dcterms:modified xsi:type="dcterms:W3CDTF">2022-01-30T11:21:50Z</dcterms:modified>
</cp:coreProperties>
</file>